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aleway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italic.fntdata"/><Relationship Id="rId22" Type="http://schemas.openxmlformats.org/officeDocument/2006/relationships/font" Target="fonts/Lato-regular.fntdata"/><Relationship Id="rId21" Type="http://schemas.openxmlformats.org/officeDocument/2006/relationships/font" Target="fonts/Raleway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bold.fntdata"/><Relationship Id="rId18" Type="http://schemas.openxmlformats.org/officeDocument/2006/relationships/font" Target="fonts/Ralew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f3038a8a7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f3038a8a7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efa5a6ddea_0_7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efa5a6ddea_0_7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f3038a8a78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f3038a8a7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efa5a6dde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efa5a6dde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efa5a6dde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efa5a6dde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efa5a6ddea_0_7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efa5a6ddea_0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efa5a6ddea_0_7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efa5a6ddea_0_7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efa5a6dde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efa5a6dde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f3038a8a7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f3038a8a7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f3038a8a7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f3038a8a7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f3038a8a7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f3038a8a7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1485675" y="1867650"/>
            <a:ext cx="5001300" cy="14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Liv-Lyf 	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</a:t>
            </a:r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2681975" y="2752650"/>
            <a:ext cx="581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Lato"/>
                <a:ea typeface="Lato"/>
                <a:cs typeface="Lato"/>
                <a:sym typeface="Lato"/>
              </a:rPr>
              <a:t>A Disease Management Web Application</a:t>
            </a:r>
            <a:endParaRPr sz="2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2"/>
          <p:cNvPicPr preferRelativeResize="0"/>
          <p:nvPr/>
        </p:nvPicPr>
        <p:blipFill rotWithShape="1">
          <a:blip r:embed="rId3">
            <a:alphaModFix/>
          </a:blip>
          <a:srcRect b="0" l="0" r="13867" t="3232"/>
          <a:stretch/>
        </p:blipFill>
        <p:spPr>
          <a:xfrm>
            <a:off x="426975" y="542388"/>
            <a:ext cx="8290048" cy="20877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2" name="Google Shape;162;p22"/>
          <p:cNvPicPr preferRelativeResize="0"/>
          <p:nvPr/>
        </p:nvPicPr>
        <p:blipFill rotWithShape="1">
          <a:blip r:embed="rId4">
            <a:alphaModFix/>
          </a:blip>
          <a:srcRect b="8950" l="0" r="9338" t="0"/>
          <a:stretch/>
        </p:blipFill>
        <p:spPr>
          <a:xfrm>
            <a:off x="428775" y="2726100"/>
            <a:ext cx="8290051" cy="2371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3" name="Google Shape;163;p22"/>
          <p:cNvSpPr txBox="1"/>
          <p:nvPr/>
        </p:nvSpPr>
        <p:spPr>
          <a:xfrm>
            <a:off x="591175" y="0"/>
            <a:ext cx="5254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Queries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/>
          <p:nvPr>
            <p:ph type="title"/>
          </p:nvPr>
        </p:nvSpPr>
        <p:spPr>
          <a:xfrm>
            <a:off x="833650" y="19295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More to Come...</a:t>
            </a:r>
            <a:endParaRPr/>
          </a:p>
        </p:txBody>
      </p:sp>
      <p:pic>
        <p:nvPicPr>
          <p:cNvPr id="169" name="Google Shape;169;p23"/>
          <p:cNvPicPr preferRelativeResize="0"/>
          <p:nvPr/>
        </p:nvPicPr>
        <p:blipFill rotWithShape="1">
          <a:blip r:embed="rId3">
            <a:alphaModFix/>
          </a:blip>
          <a:srcRect b="7021" l="0" r="0" t="5213"/>
          <a:stretch/>
        </p:blipFill>
        <p:spPr>
          <a:xfrm>
            <a:off x="4487125" y="1106275"/>
            <a:ext cx="3896325" cy="3419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/>
          <p:nvPr>
            <p:ph type="title"/>
          </p:nvPr>
        </p:nvSpPr>
        <p:spPr>
          <a:xfrm>
            <a:off x="727650" y="2174275"/>
            <a:ext cx="7688700" cy="11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Thank You</a:t>
            </a:r>
            <a:endParaRPr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For Your Attention...</a:t>
            </a:r>
            <a:endParaRPr sz="2900"/>
          </a:p>
        </p:txBody>
      </p:sp>
      <p:sp>
        <p:nvSpPr>
          <p:cNvPr id="175" name="Google Shape;175;p24"/>
          <p:cNvSpPr txBox="1"/>
          <p:nvPr>
            <p:ph idx="1" type="body"/>
          </p:nvPr>
        </p:nvSpPr>
        <p:spPr>
          <a:xfrm>
            <a:off x="6546600" y="3899425"/>
            <a:ext cx="31851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</a:rPr>
              <a:t>Liv-Lyf Project by-</a:t>
            </a:r>
            <a:endParaRPr b="1"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</a:rPr>
              <a:t>Aditya Kumar Rai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i="1" lang="en" sz="1400">
                <a:solidFill>
                  <a:srgbClr val="000000"/>
                </a:solidFill>
              </a:rPr>
              <a:t>(20075100)</a:t>
            </a:r>
            <a:endParaRPr i="1"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</a:rPr>
              <a:t>Gaurav Kumawat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i="1" lang="en" sz="1400">
                <a:solidFill>
                  <a:srgbClr val="000000"/>
                </a:solidFill>
              </a:rPr>
              <a:t>(20075033)</a:t>
            </a:r>
            <a:endParaRPr i="1"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ctrTitle"/>
          </p:nvPr>
        </p:nvSpPr>
        <p:spPr>
          <a:xfrm>
            <a:off x="574975" y="485763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Motivation</a:t>
            </a:r>
            <a:r>
              <a:rPr lang="en"/>
              <a:t>	</a:t>
            </a:r>
            <a:endParaRPr/>
          </a:p>
        </p:txBody>
      </p:sp>
      <p:sp>
        <p:nvSpPr>
          <p:cNvPr id="94" name="Google Shape;94;p14"/>
          <p:cNvSpPr txBox="1"/>
          <p:nvPr>
            <p:ph idx="1" type="subTitle"/>
          </p:nvPr>
        </p:nvSpPr>
        <p:spPr>
          <a:xfrm>
            <a:off x="468825" y="2019750"/>
            <a:ext cx="6465600" cy="23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To solve the problem people face when they are in search of hospital beds, vaccines, or while visiting some place having concern of number of cases in that area.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Building a project to help Society and ease life of people.</a:t>
            </a:r>
            <a:endParaRPr/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9275" y="830800"/>
            <a:ext cx="1109275" cy="110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642400" y="574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</a:t>
            </a:r>
            <a:r>
              <a:rPr lang="en"/>
              <a:t>Progress</a:t>
            </a:r>
            <a:r>
              <a:rPr lang="en"/>
              <a:t> Till Now	</a:t>
            </a:r>
            <a:endParaRPr/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100" y="1312525"/>
            <a:ext cx="6107974" cy="312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 txBox="1"/>
          <p:nvPr/>
        </p:nvSpPr>
        <p:spPr>
          <a:xfrm>
            <a:off x="1902025" y="3698750"/>
            <a:ext cx="385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Lato"/>
                <a:ea typeface="Lato"/>
                <a:cs typeface="Lato"/>
                <a:sym typeface="Lato"/>
              </a:rPr>
              <a:t>Built Liv-Lyf Database</a:t>
            </a:r>
            <a:endParaRPr i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928450" y="3753600"/>
            <a:ext cx="4747800" cy="13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00"/>
              <a:t>Is </a:t>
            </a:r>
            <a:r>
              <a:rPr lang="en" sz="1900"/>
              <a:t>CAPABLE  OF SHOWING  LIVE-VACCINATION STATUS</a:t>
            </a:r>
            <a:endParaRPr sz="1900"/>
          </a:p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2739309" y="1302350"/>
            <a:ext cx="3567300" cy="18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Is h</a:t>
            </a:r>
            <a:r>
              <a:rPr lang="en" sz="1800"/>
              <a:t>elpful in finding RED ZONE, ORANGE ZONE, GREEN ZONE places by looking at COVID POSITIVE Patient in a given region.</a:t>
            </a:r>
            <a:endParaRPr sz="1800"/>
          </a:p>
        </p:txBody>
      </p:sp>
      <p:pic>
        <p:nvPicPr>
          <p:cNvPr id="109" name="Google Shape;109;p16"/>
          <p:cNvPicPr preferRelativeResize="0"/>
          <p:nvPr/>
        </p:nvPicPr>
        <p:blipFill rotWithShape="1">
          <a:blip r:embed="rId3">
            <a:alphaModFix/>
          </a:blip>
          <a:srcRect b="0" l="0" r="1019" t="2276"/>
          <a:stretch/>
        </p:blipFill>
        <p:spPr>
          <a:xfrm>
            <a:off x="441650" y="1477152"/>
            <a:ext cx="2267384" cy="1663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 rotWithShape="1">
          <a:blip r:embed="rId4">
            <a:alphaModFix/>
          </a:blip>
          <a:srcRect b="4507" l="1270" r="-1270" t="0"/>
          <a:stretch/>
        </p:blipFill>
        <p:spPr>
          <a:xfrm>
            <a:off x="6336865" y="1326935"/>
            <a:ext cx="1891136" cy="1789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9449" y="3269325"/>
            <a:ext cx="2554450" cy="17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6"/>
          <p:cNvSpPr txBox="1"/>
          <p:nvPr/>
        </p:nvSpPr>
        <p:spPr>
          <a:xfrm>
            <a:off x="890925" y="652125"/>
            <a:ext cx="541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Our Liv-Lyf Database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idx="1" type="body"/>
          </p:nvPr>
        </p:nvSpPr>
        <p:spPr>
          <a:xfrm>
            <a:off x="551100" y="1209350"/>
            <a:ext cx="4077900" cy="18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Is providing true live-status</a:t>
            </a:r>
            <a:r>
              <a:rPr lang="en" sz="1600"/>
              <a:t> of available beds and oxygen-cylinder locality-wise/ hospital-wise/city-wise.</a:t>
            </a:r>
            <a:endParaRPr sz="1600"/>
          </a:p>
        </p:txBody>
      </p:sp>
      <p:pic>
        <p:nvPicPr>
          <p:cNvPr id="118" name="Google Shape;11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3375" y="932975"/>
            <a:ext cx="2828601" cy="163877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/>
          <p:nvPr>
            <p:ph idx="1" type="body"/>
          </p:nvPr>
        </p:nvSpPr>
        <p:spPr>
          <a:xfrm>
            <a:off x="4022950" y="3376550"/>
            <a:ext cx="4399500" cy="11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Is empowering India by providing honest and transparent s</a:t>
            </a:r>
            <a:r>
              <a:rPr lang="en" sz="1800"/>
              <a:t>tatus of hospital and vaccination center on the fingertips of every-person</a:t>
            </a:r>
            <a:endParaRPr sz="1800"/>
          </a:p>
        </p:txBody>
      </p:sp>
      <p:pic>
        <p:nvPicPr>
          <p:cNvPr id="120" name="Google Shape;12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625" y="2840738"/>
            <a:ext cx="2759424" cy="1864523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7"/>
          <p:cNvSpPr txBox="1"/>
          <p:nvPr/>
        </p:nvSpPr>
        <p:spPr>
          <a:xfrm>
            <a:off x="890925" y="652125"/>
            <a:ext cx="541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Liv-Lyf Database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>
            <p:ph type="title"/>
          </p:nvPr>
        </p:nvSpPr>
        <p:spPr>
          <a:xfrm>
            <a:off x="2330950" y="4503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 Diagram of </a:t>
            </a:r>
            <a:r>
              <a:rPr lang="en"/>
              <a:t>Liv-Lyf Database</a:t>
            </a:r>
            <a:endParaRPr/>
          </a:p>
        </p:txBody>
      </p:sp>
      <p:sp>
        <p:nvSpPr>
          <p:cNvPr id="127" name="Google Shape;127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113" y="923325"/>
            <a:ext cx="8667377" cy="414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75" y="1239950"/>
            <a:ext cx="8859250" cy="36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9"/>
          <p:cNvSpPr txBox="1"/>
          <p:nvPr/>
        </p:nvSpPr>
        <p:spPr>
          <a:xfrm>
            <a:off x="729450" y="647225"/>
            <a:ext cx="5254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Queries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0"/>
          <p:cNvPicPr preferRelativeResize="0"/>
          <p:nvPr/>
        </p:nvPicPr>
        <p:blipFill rotWithShape="1">
          <a:blip r:embed="rId3">
            <a:alphaModFix/>
          </a:blip>
          <a:srcRect b="18652" l="0" r="0" t="0"/>
          <a:stretch/>
        </p:blipFill>
        <p:spPr>
          <a:xfrm>
            <a:off x="120025" y="1318650"/>
            <a:ext cx="8907552" cy="1604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4" name="Google Shape;14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025" y="3098125"/>
            <a:ext cx="8907552" cy="19259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5" name="Google Shape;145;p20"/>
          <p:cNvSpPr txBox="1"/>
          <p:nvPr/>
        </p:nvSpPr>
        <p:spPr>
          <a:xfrm>
            <a:off x="729450" y="647225"/>
            <a:ext cx="5254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Queries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1"/>
          <p:cNvPicPr preferRelativeResize="0"/>
          <p:nvPr/>
        </p:nvPicPr>
        <p:blipFill rotWithShape="1">
          <a:blip r:embed="rId3">
            <a:alphaModFix/>
          </a:blip>
          <a:srcRect b="6216" l="0" r="0" t="3693"/>
          <a:stretch/>
        </p:blipFill>
        <p:spPr>
          <a:xfrm>
            <a:off x="131450" y="683475"/>
            <a:ext cx="8746424" cy="2261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3" name="Google Shape;153;p21"/>
          <p:cNvPicPr preferRelativeResize="0"/>
          <p:nvPr/>
        </p:nvPicPr>
        <p:blipFill rotWithShape="1">
          <a:blip r:embed="rId4">
            <a:alphaModFix/>
          </a:blip>
          <a:srcRect b="12081" l="0" r="0" t="5171"/>
          <a:stretch/>
        </p:blipFill>
        <p:spPr>
          <a:xfrm>
            <a:off x="131450" y="3141200"/>
            <a:ext cx="8746424" cy="1901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4" name="Google Shape;154;p21"/>
          <p:cNvSpPr txBox="1"/>
          <p:nvPr/>
        </p:nvSpPr>
        <p:spPr>
          <a:xfrm>
            <a:off x="314600" y="133375"/>
            <a:ext cx="5254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Queries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